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4"/>
  </p:notesMasterIdLst>
  <p:sldIdLst>
    <p:sldId id="271" r:id="rId5"/>
    <p:sldId id="289" r:id="rId6"/>
    <p:sldId id="318" r:id="rId7"/>
    <p:sldId id="272" r:id="rId8"/>
    <p:sldId id="317" r:id="rId9"/>
    <p:sldId id="291" r:id="rId10"/>
    <p:sldId id="290" r:id="rId11"/>
    <p:sldId id="292" r:id="rId12"/>
    <p:sldId id="293" r:id="rId13"/>
    <p:sldId id="296" r:id="rId14"/>
    <p:sldId id="306" r:id="rId15"/>
    <p:sldId id="314" r:id="rId16"/>
    <p:sldId id="309" r:id="rId17"/>
    <p:sldId id="310" r:id="rId18"/>
    <p:sldId id="315" r:id="rId19"/>
    <p:sldId id="316" r:id="rId20"/>
    <p:sldId id="313" r:id="rId21"/>
    <p:sldId id="301" r:id="rId22"/>
    <p:sldId id="30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 varScale="1">
        <p:scale>
          <a:sx n="83" d="100"/>
          <a:sy n="83" d="100"/>
        </p:scale>
        <p:origin x="-538" y="-77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13.06.2024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1797"/>
              </p:ext>
            </p:extLst>
          </p:nvPr>
        </p:nvGraphicFramePr>
        <p:xfrm>
          <a:off x="3679371" y="3657600"/>
          <a:ext cx="745598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xmlns="" val="3296702773"/>
                    </a:ext>
                  </a:extLst>
                </a:gridCol>
                <a:gridCol w="3659373">
                  <a:extLst>
                    <a:ext uri="{9D8B030D-6E8A-4147-A177-3AD203B41FA5}">
                      <a16:colId xmlns:a16="http://schemas.microsoft.com/office/drawing/2014/main" xmlns="" val="2485219701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8027350"/>
                  </a:ext>
                </a:extLst>
              </a:tr>
              <a:tr h="977593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176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тяжести (Со</a:t>
            </a:r>
            <a:r>
              <a:rPr lang="en-US" sz="1600" dirty="0" smtClean="0">
                <a:solidFill>
                  <a:srgbClr val="0E2D69"/>
                </a:solidFill>
              </a:rPr>
              <a:t>G</a:t>
            </a:r>
            <a:r>
              <a:rPr lang="ru-RU" sz="1600" dirty="0" smtClean="0">
                <a:solidFill>
                  <a:srgbClr val="0E2D69"/>
                </a:solidFill>
              </a:rPr>
              <a:t>)</a:t>
            </a:r>
          </a:p>
          <a:p>
            <a:pPr lvl="0" algn="ctr"/>
            <a:r>
              <a:rPr lang="ru-RU" sz="1600" dirty="0" smtClean="0">
                <a:solidFill>
                  <a:srgbClr val="0E2D69"/>
                </a:solidFill>
              </a:rPr>
              <a:t>• </a:t>
            </a:r>
            <a:r>
              <a:rPr lang="ru-RU" sz="1600" dirty="0">
                <a:solidFill>
                  <a:srgbClr val="0E2D69"/>
                </a:solidFill>
              </a:rPr>
              <a:t>Метод среднего </a:t>
            </a:r>
            <a:r>
              <a:rPr lang="ru-RU" sz="1600" dirty="0" smtClean="0">
                <a:solidFill>
                  <a:srgbClr val="0E2D69"/>
                </a:solidFill>
              </a:rPr>
              <a:t>максимума</a:t>
            </a:r>
            <a:r>
              <a:rPr lang="en-US" sz="1600" dirty="0" smtClean="0">
                <a:solidFill>
                  <a:srgbClr val="0E2D69"/>
                </a:solidFill>
              </a:rPr>
              <a:t> (</a:t>
            </a:r>
            <a:r>
              <a:rPr lang="en-US" sz="1600" dirty="0" err="1" smtClean="0">
                <a:solidFill>
                  <a:srgbClr val="0E2D69"/>
                </a:solidFill>
              </a:rPr>
              <a:t>MoM</a:t>
            </a:r>
            <a:r>
              <a:rPr lang="en-US" sz="1600" dirty="0" smtClean="0">
                <a:solidFill>
                  <a:srgbClr val="0E2D69"/>
                </a:solidFill>
              </a:rPr>
              <a:t>)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Визуализация 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r>
              <a:rPr lang="en-US" sz="2800" dirty="0" smtClean="0">
                <a:solidFill>
                  <a:srgbClr val="0E2D69"/>
                </a:solidFill>
              </a:rPr>
              <a:t> </a:t>
            </a:r>
            <a:r>
              <a:rPr lang="ru-RU" sz="2800" dirty="0" smtClean="0">
                <a:solidFill>
                  <a:srgbClr val="0E2D69"/>
                </a:solidFill>
              </a:rPr>
              <a:t>и технологии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14" y="4202110"/>
            <a:ext cx="727151" cy="72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39" y="3969325"/>
            <a:ext cx="1803434" cy="12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25" y="5246246"/>
            <a:ext cx="1044877" cy="52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491" y="5593976"/>
            <a:ext cx="489354" cy="48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SS — Википеди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51" y="4292236"/>
            <a:ext cx="546900" cy="5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5 – Бесплатные иконки: социальные меди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49" y="4279875"/>
            <a:ext cx="559261" cy="55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Тренинг Программирование на языке Pyth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91" y="5174171"/>
            <a:ext cx="636379" cy="63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Оценка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989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4727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инструмент</a:t>
            </a:r>
            <a:r>
              <a:rPr lang="en-US" sz="1800" dirty="0"/>
              <a:t>,</a:t>
            </a:r>
            <a:r>
              <a:rPr lang="ru-RU" sz="1800" dirty="0" smtClean="0"/>
              <a:t> </a:t>
            </a:r>
            <a:r>
              <a:rPr lang="ru-RU" sz="1800" dirty="0"/>
              <a:t>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43871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946983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</a:t>
            </a:r>
            <a:br>
              <a:rPr lang="ru-RU" sz="1800" dirty="0" smtClean="0"/>
            </a:br>
            <a:r>
              <a:rPr lang="ru-RU" sz="1800" dirty="0" smtClean="0"/>
              <a:t>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411285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65565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58960"/>
            <a:ext cx="21075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</a:t>
            </a:r>
            <a:r>
              <a:rPr lang="ru-RU" sz="1500" dirty="0" smtClean="0"/>
              <a:t>языке (например, «холодный», «тёплый», «горячий»)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826326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FCM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FCMappers</a:t>
                      </a:r>
                      <a:r>
                        <a:rPr lang="en-US" sz="1600" dirty="0" smtClean="0"/>
                        <a:t>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786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6564</TotalTime>
  <Words>1399</Words>
  <Application>Microsoft Office PowerPoint</Application>
  <PresentationFormat>Произвольный</PresentationFormat>
  <Paragraphs>259</Paragraphs>
  <Slides>19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Цель и задачи ВКР</vt:lpstr>
      <vt:lpstr>Актуальность</vt:lpstr>
      <vt:lpstr>Анализ существующих решений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 и технологии</vt:lpstr>
      <vt:lpstr>Особенности программной реализации и тестирования</vt:lpstr>
      <vt:lpstr>Основные результаты работы (демонстрация)</vt:lpstr>
      <vt:lpstr>Оценка качества работы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215</cp:revision>
  <cp:lastPrinted>2021-11-11T13:08:42Z</cp:lastPrinted>
  <dcterms:created xsi:type="dcterms:W3CDTF">2021-11-11T08:52:47Z</dcterms:created>
  <dcterms:modified xsi:type="dcterms:W3CDTF">2024-06-13T02:55:09Z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